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on, Lindsay" userId="897f41ef-d371-4485-9a03-948085af831e" providerId="ADAL" clId="{6D6B0998-F40F-4B3D-9E85-3576E6AFE7F7}"/>
    <pc:docChg chg="custSel modSld">
      <pc:chgData name="Anderson, Lindsay" userId="897f41ef-d371-4485-9a03-948085af831e" providerId="ADAL" clId="{6D6B0998-F40F-4B3D-9E85-3576E6AFE7F7}" dt="2022-04-05T16:55:48.397" v="144" actId="313"/>
      <pc:docMkLst>
        <pc:docMk/>
      </pc:docMkLst>
      <pc:sldChg chg="modSp mod">
        <pc:chgData name="Anderson, Lindsay" userId="897f41ef-d371-4485-9a03-948085af831e" providerId="ADAL" clId="{6D6B0998-F40F-4B3D-9E85-3576E6AFE7F7}" dt="2022-04-05T16:55:48.397" v="144" actId="313"/>
        <pc:sldMkLst>
          <pc:docMk/>
          <pc:sldMk cId="135137049" sldId="256"/>
        </pc:sldMkLst>
        <pc:spChg chg="mod">
          <ac:chgData name="Anderson, Lindsay" userId="897f41ef-d371-4485-9a03-948085af831e" providerId="ADAL" clId="{6D6B0998-F40F-4B3D-9E85-3576E6AFE7F7}" dt="2022-04-05T16:55:48.397" v="144" actId="313"/>
          <ac:spMkLst>
            <pc:docMk/>
            <pc:sldMk cId="135137049" sldId="256"/>
            <ac:spMk id="3" creationId="{FC053E71-4F46-4BAD-A927-529F2F3CD3D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E3C16-6629-4869-9FA0-9410E5C4D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1A0131-9C44-4421-86F2-083D7F01F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D0017-BDF4-470D-AF90-F1B92FB5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0C71-F81E-4BBC-AA8B-297DCE0AF6C2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04CE4-6FA6-4FC7-86BE-7963257E1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0C983-070B-48D6-A3A6-B0EEE5A9E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E6CB-2423-4CC4-BC80-27D82ADA1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6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2D41D-98BD-4D71-83A9-4D2E92235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B972F3-63C2-4498-80C8-2B2F33C9B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95807-722A-427B-A287-A1201B850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0C71-F81E-4BBC-AA8B-297DCE0AF6C2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6BCDC-6700-4F4C-AE58-879AA031C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DF4D4-B020-465E-A54F-0017CF5D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E6CB-2423-4CC4-BC80-27D82ADA1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35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291F4B-E398-4C5F-A780-1BB5B5BD95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EC32C-3811-4516-8018-D4CA8B5FB3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B97A5-6478-4A0A-B802-9DA41F0DC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0C71-F81E-4BBC-AA8B-297DCE0AF6C2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6FEC9-A292-4205-8B38-1E3EC57D6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D4783-FD6D-4453-BB7B-BF8DC4BB0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E6CB-2423-4CC4-BC80-27D82ADA1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50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E1F08-9FE4-4501-B6ED-8319AC5F2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FDF30-3B77-454F-9986-7DCF142E1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CD286-AAAC-41DA-A64F-713EF9F88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0C71-F81E-4BBC-AA8B-297DCE0AF6C2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CC021-4EF9-42A8-930D-DA2D8A924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D5909-74A0-4875-8654-30502974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E6CB-2423-4CC4-BC80-27D82ADA1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9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AA53C-966B-4692-AA8C-51ECED8E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28A2A-7597-4263-9994-BBF504806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32A48-AD4C-41B9-AF9B-4FFC93B71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0C71-F81E-4BBC-AA8B-297DCE0AF6C2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FD620-607E-458C-BE86-FD689E876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DE688-7B51-4FE3-960A-57696EAC4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E6CB-2423-4CC4-BC80-27D82ADA1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7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DF86-A689-4A0D-8DDE-CAA81DD1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565A3-30A3-4272-9C2C-8A788ED30C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52925-B7BD-4FA3-9E5E-C0FD6C01B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30161-AE29-42DA-B723-DFAD63E37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0C71-F81E-4BBC-AA8B-297DCE0AF6C2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911954-A7D1-4FFF-921A-117C31102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E951D-50BF-45FC-AB0B-00615EA10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E6CB-2423-4CC4-BC80-27D82ADA1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2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ADA64-93B7-4B01-BAF1-78CAEFA6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B50F8-962D-46C1-8456-C6C17C27B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93BFA4-C5A2-458B-8F73-B02D0A9A7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A35ACD-E41C-4FCA-917A-08C46EC6C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9FB1A8-889E-482F-8C7F-003BCBE60F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DB7C61-ED62-4108-8579-89B632DB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0C71-F81E-4BBC-AA8B-297DCE0AF6C2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0E44F9-10BD-41E5-8AF3-1407BFC3B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F02D41-1DC3-46D5-8481-CA13AF75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E6CB-2423-4CC4-BC80-27D82ADA1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63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95013-58E7-471D-A2CF-6CD4D5620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526C2B-AC2A-4116-BB02-D2AF90700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0C71-F81E-4BBC-AA8B-297DCE0AF6C2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EE9CDC-18BD-47A1-A14B-FAC0958B6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432036-4638-4F12-A2D9-411379221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E6CB-2423-4CC4-BC80-27D82ADA1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24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F716E2-A151-46E8-B86D-1945D6B17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0C71-F81E-4BBC-AA8B-297DCE0AF6C2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F134A1-F6B8-4AF0-A3C6-9CE983E92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5A3F1-28DB-47EB-ABC3-0935F955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E6CB-2423-4CC4-BC80-27D82ADA1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6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87D2D-9151-41D7-9EA4-9F9E79530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613D5-D3A9-4A68-B4BA-FADBA0675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8ED41E-631E-4A74-9CD5-4D973141A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20BEB-0CEF-41C8-B507-CC3C64CEF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0C71-F81E-4BBC-AA8B-297DCE0AF6C2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0E1DA-6ABB-4893-8B7F-314A50AA2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31BC2-B589-4FFE-B586-1DFD92557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E6CB-2423-4CC4-BC80-27D82ADA1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2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7AA52-D21D-45A5-BD95-93A65E53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D8B7F9-A87C-4E5F-ACB0-F6AEEBF0CE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7509D3-072E-44EA-98F0-0EE4A9CA8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F318F-557C-4F91-9B18-B921F5FD1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0C71-F81E-4BBC-AA8B-297DCE0AF6C2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1F6CB9-D00A-4EAC-8440-83C469491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D50F9-DD0F-466C-BABB-E1B24A04A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E6CB-2423-4CC4-BC80-27D82ADA1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C504FB-291B-4F22-A228-8F0C7392D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D59C8-2DB3-4444-ACE2-7B33E52EA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6C161-8DE0-4F06-9466-014FA6A4A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D0C71-F81E-4BBC-AA8B-297DCE0AF6C2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E9A66-AB2A-4ACD-ABBD-62B01EF05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D8A73-25DC-45FC-B4EB-6C5DD29B5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E6CB-2423-4CC4-BC80-27D82ADA1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4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6.m4a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3DA2E-E5CD-486C-87E2-3CC9DAEE0D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Ou</a:t>
            </a:r>
            <a:r>
              <a:rPr lang="en-US" dirty="0"/>
              <a:t> vs 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053E71-4F46-4BAD-A927-529F2F3CD3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Write each word on a piece of paper.  Beside the word, write “grand” or “petit”</a:t>
            </a:r>
          </a:p>
        </p:txBody>
      </p:sp>
    </p:spTree>
    <p:extLst>
      <p:ext uri="{BB962C8B-B14F-4D97-AF65-F5344CB8AC3E}">
        <p14:creationId xmlns:p14="http://schemas.microsoft.com/office/powerpoint/2010/main" val="13513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9DC4E-FEAE-4D40-83D8-CF850D246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49916-CBEA-49F4-B945-078638736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 cure		Le </a:t>
            </a:r>
            <a:r>
              <a:rPr lang="en-US" dirty="0" err="1"/>
              <a:t>cours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8067ED-4BAA-423E-8BFE-71A4FA8FE5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10200" y="2743200"/>
            <a:ext cx="889000" cy="889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170923-3B20-420D-B467-84275540790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50514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3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DCC8C-B2FF-4483-AAE8-2BDCC22E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0A2DC-351B-4971-866C-053D3D784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			</a:t>
            </a:r>
            <a:r>
              <a:rPr lang="en-US" dirty="0" err="1"/>
              <a:t>doux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EDAE24-AF1E-4D85-8944-DA70DFCD25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62550" y="2495550"/>
            <a:ext cx="1136650" cy="113665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71E72B-D024-439A-BD14-82640AF8AB4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50323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3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ECCC5-9E9E-457B-A050-3C0AD855A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50E86-E5BF-48AE-865C-526C7F6AD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			</a:t>
            </a:r>
            <a:r>
              <a:rPr lang="en-US" dirty="0" err="1"/>
              <a:t>joue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7646F7-64AC-4158-A351-531FF9EFCC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81600" y="2514600"/>
            <a:ext cx="1117600" cy="1117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2ABD801-5E0E-4590-8B3C-762720B5E1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4829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6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C2411-A4EA-4CED-80BE-205687282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483E6-E4EF-4BBE-B141-C2229C369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 Puce			le </a:t>
            </a:r>
            <a:r>
              <a:rPr lang="en-US" dirty="0" err="1"/>
              <a:t>pouce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EEA6E8-EBFC-40FC-BAA4-861E34411A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0" y="4701381"/>
            <a:ext cx="406400" cy="4064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63F236-B12A-4DA3-885D-FD64988A4FD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38750" y="2438400"/>
            <a:ext cx="11938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0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81669-6535-4088-A77E-FEDB314DA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542CB-BBCF-47A6-9937-9793AD01F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 Pull			la </a:t>
            </a:r>
            <a:r>
              <a:rPr lang="en-US" dirty="0" err="1"/>
              <a:t>poule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34DFC94-D6DF-4259-8C10-FE6A1C03E0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10175" y="2543175"/>
            <a:ext cx="1089025" cy="108902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FA0F29D-8A0F-4ED6-9327-5685C8610BB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69000" y="4829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5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C1A52-B5FA-4341-B800-2D9BC1464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B8EC9-0472-4057-A123-BFB8BA3A2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 rue		la roue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897D0B-A890-421B-981C-D698A15A74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76825" y="2409825"/>
            <a:ext cx="1222375" cy="122237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64B1AA-93FB-43F7-A1B3-8311D9F5D84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97575" y="47013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BDB6D-0331-4E29-812D-12F5CC1A7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4236C-48F8-4BB1-BBC7-CE1DA755A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			tout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51CEAB-9A17-476F-AD25-53CB7711AA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07100" y="4498181"/>
            <a:ext cx="406400" cy="4064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62DF10-490E-44A8-8B9B-DF894C1D30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81575" y="2314575"/>
            <a:ext cx="1317625" cy="131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5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10D2B-4D6B-4A70-B132-9329E35B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2FA5D-3C79-4B54-A6AE-7FE8E6B93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Vu			</a:t>
            </a:r>
            <a:r>
              <a:rPr lang="en-US" dirty="0" err="1"/>
              <a:t>vous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647F14-39AE-4814-B5DD-99649EAC4F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62525" y="2295525"/>
            <a:ext cx="1336675" cy="133667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AC23DA2-06AC-43A9-86A3-ED7A4D7E217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49950" y="44981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0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70</Words>
  <Application>Microsoft Office PowerPoint</Application>
  <PresentationFormat>Widescreen</PresentationFormat>
  <Paragraphs>10</Paragraphs>
  <Slides>9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Ou vs 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District 67 Okanagan Skaha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 vs U</dc:title>
  <dc:creator>Anderson, Lindsay</dc:creator>
  <cp:lastModifiedBy>Anderson, Lindsay</cp:lastModifiedBy>
  <cp:revision>1</cp:revision>
  <dcterms:created xsi:type="dcterms:W3CDTF">2022-04-05T16:38:38Z</dcterms:created>
  <dcterms:modified xsi:type="dcterms:W3CDTF">2022-04-05T16:55:55Z</dcterms:modified>
</cp:coreProperties>
</file>